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1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6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6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6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9E11-6532-E447-808A-65B16AF1641B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F035-0D4E-4242-9939-7B35911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0471"/>
            <a:ext cx="7772400" cy="275998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United States Government Relations with Indian Peoples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034" y="3886200"/>
            <a:ext cx="7582260" cy="1752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Aim – How did the movement west help end the Native American way of life?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543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way of Hunting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56" b="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054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- American Way of Hunting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563" b="7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322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48" y="844522"/>
            <a:ext cx="7369724" cy="42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8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5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of the Bison Range - 1889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23" t="19735" r="-775"/>
          <a:stretch/>
        </p:blipFill>
        <p:spPr>
          <a:xfrm>
            <a:off x="1680797" y="1417638"/>
            <a:ext cx="5789410" cy="5311817"/>
          </a:xfrm>
        </p:spPr>
      </p:pic>
    </p:spTree>
    <p:extLst>
      <p:ext uri="{BB962C8B-B14F-4D97-AF65-F5344CB8AC3E}">
        <p14:creationId xmlns:p14="http://schemas.microsoft.com/office/powerpoint/2010/main" val="1856184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</Words>
  <Application>Microsoft Macintosh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United States Government Relations with Indian Peoples</vt:lpstr>
      <vt:lpstr>Native American way of Hunting</vt:lpstr>
      <vt:lpstr>US - American Way of Hunting</vt:lpstr>
      <vt:lpstr>PowerPoint Presentation</vt:lpstr>
      <vt:lpstr>PowerPoint Presentation</vt:lpstr>
      <vt:lpstr>PowerPoint Presentation</vt:lpstr>
      <vt:lpstr>Extent of the Bison Range - 1889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Government Relations with Indian Peoples</dc:title>
  <dc:creator>Ryder Herrmann</dc:creator>
  <cp:lastModifiedBy>Ryder Herrmann</cp:lastModifiedBy>
  <cp:revision>2</cp:revision>
  <dcterms:created xsi:type="dcterms:W3CDTF">2013-09-19T10:47:35Z</dcterms:created>
  <dcterms:modified xsi:type="dcterms:W3CDTF">2013-09-19T11:02:23Z</dcterms:modified>
</cp:coreProperties>
</file>